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0"/>
  </p:handoutMasterIdLst>
  <p:sldIdLst>
    <p:sldId id="280" r:id="rId3"/>
    <p:sldId id="284" r:id="rId4"/>
    <p:sldId id="279" r:id="rId5"/>
    <p:sldId id="281" r:id="rId6"/>
    <p:sldId id="282" r:id="rId7"/>
    <p:sldId id="283" r:id="rId8"/>
    <p:sldId id="278" r:id="rId9"/>
    <p:sldId id="277" r:id="rId10"/>
    <p:sldId id="285" r:id="rId11"/>
    <p:sldId id="268" r:id="rId12"/>
    <p:sldId id="272" r:id="rId13"/>
    <p:sldId id="269" r:id="rId14"/>
    <p:sldId id="262" r:id="rId15"/>
    <p:sldId id="263" r:id="rId16"/>
    <p:sldId id="264" r:id="rId17"/>
    <p:sldId id="265" r:id="rId18"/>
    <p:sldId id="266" r:id="rId1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5EA76C5-B9BD-4B14-833F-0EDBCFD5752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8FC0DB4-BDD8-45FE-9C5A-D281D8654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23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66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00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620" y="4447034"/>
            <a:ext cx="10994760" cy="1221641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620" y="5668675"/>
            <a:ext cx="10994760" cy="814427"/>
          </a:xfrm>
        </p:spPr>
        <p:txBody>
          <a:bodyPr>
            <a:normAutofit/>
          </a:bodyPr>
          <a:lstStyle>
            <a:lvl1pPr marL="0" indent="0" algn="ctr">
              <a:buNone/>
              <a:defRPr sz="3733" b="0" i="0">
                <a:solidFill>
                  <a:srgbClr val="C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6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189327"/>
            <a:ext cx="10994760" cy="814427"/>
          </a:xfrm>
        </p:spPr>
        <p:txBody>
          <a:bodyPr>
            <a:normAutofit/>
          </a:bodyPr>
          <a:lstStyle>
            <a:lvl1pPr algn="ctr">
              <a:defRPr sz="4800" baseline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1" y="2003753"/>
            <a:ext cx="10994760" cy="4479347"/>
          </a:xfrm>
        </p:spPr>
        <p:txBody>
          <a:bodyPr/>
          <a:lstStyle>
            <a:lvl1pPr algn="ctr">
              <a:defRPr sz="3733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07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9113" y="374900"/>
            <a:ext cx="8144267" cy="763525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113" y="1443836"/>
            <a:ext cx="8144267" cy="4834119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43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70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70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1" y="1189327"/>
            <a:ext cx="10994760" cy="814427"/>
          </a:xfrm>
        </p:spPr>
        <p:txBody>
          <a:bodyPr>
            <a:normAutofit/>
          </a:bodyPr>
          <a:lstStyle>
            <a:lvl1pPr algn="ctr">
              <a:defRPr sz="4800" baseline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40" y="2410967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40" y="3040829"/>
            <a:ext cx="5386917" cy="3035059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667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133">
                <a:solidFill>
                  <a:schemeClr val="bg1"/>
                </a:solidFill>
              </a:defRPr>
            </a:lvl4pPr>
            <a:lvl5pPr algn="ctr"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2" y="2410967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2" y="3040829"/>
            <a:ext cx="5389033" cy="3035059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667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133">
                <a:solidFill>
                  <a:schemeClr val="bg1"/>
                </a:solidFill>
              </a:defRPr>
            </a:lvl4pPr>
            <a:lvl5pPr algn="ctr"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89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8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5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47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75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70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411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25F5AFE9-B9BC-433B-90AB-95364C5FF8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4408" y="3101618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96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0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5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0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9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1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2D36F-CD2F-4ECB-AC86-5F41CB7EBDD0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80FE7-C915-4C4B-BDE9-CD3C549A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9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B069E-EA12-4375-A663-2EAB24DAD890}"/>
              </a:ext>
            </a:extLst>
          </p:cNvPr>
          <p:cNvSpPr txBox="1"/>
          <p:nvPr userDrawn="1"/>
        </p:nvSpPr>
        <p:spPr>
          <a:xfrm>
            <a:off x="-12200" y="6951663"/>
            <a:ext cx="111861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>
                <a:solidFill>
                  <a:prstClr val="white">
                    <a:lumMod val="65000"/>
                  </a:prstClr>
                </a:solidFill>
              </a:rPr>
              <a:t>This presentation uses a free template provided by FPPT.com</a:t>
            </a:r>
          </a:p>
          <a:p>
            <a:r>
              <a:rPr lang="en-US" sz="1867">
                <a:solidFill>
                  <a:prstClr val="white">
                    <a:lumMod val="65000"/>
                  </a:prst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348682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E49B0267-7DA0-16DE-CB1E-6A491F81F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7800" y="147884"/>
            <a:ext cx="5168900" cy="120369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PRAYGROUND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65100" y="1583226"/>
            <a:ext cx="7213600" cy="47159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HAVE KIDDOS ALONG TODAY WE UNDERSTAND THEY WANT TO BE BUSY…AND MIGHT MAKE A BIT OF NOISE!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TABLES AND TOYS CAN BE FOUND AT THE BACK OF THE CHURCH.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5" y="147884"/>
            <a:ext cx="44831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0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66984"/>
            <a:ext cx="7531100" cy="1203690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VISITING TODAY?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8750" y="2142026"/>
            <a:ext cx="7213600" cy="2188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WASHROOMS CAN BE FOUND JUST OUT OUR SIDE DOOR AS WELL AS DOWNSTAIRS.</a:t>
            </a:r>
          </a:p>
        </p:txBody>
      </p:sp>
      <p:pic>
        <p:nvPicPr>
          <p:cNvPr id="1026" name="Picture 2" descr="Free Sink with skincare products in bathroom Stock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117475"/>
            <a:ext cx="4362450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41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2292" y="439745"/>
            <a:ext cx="5149850" cy="1037368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TUNING IN!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9571" y="1773238"/>
            <a:ext cx="66421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Headphones are available at the back if you’d like to “tune in” to hear the service more clearly!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71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1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750" y="2235200"/>
            <a:ext cx="713767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PLEASE JOIN US FOR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COFFEE </a:t>
            </a:r>
            <a:r>
              <a:rPr lang="en-US" b="1" dirty="0">
                <a:solidFill>
                  <a:schemeClr val="bg1"/>
                </a:solidFill>
              </a:rPr>
              <a:t>&amp; FELLOWSHIP AFTER THE SERVICE!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5300" b="1" dirty="0">
                <a:solidFill>
                  <a:schemeClr val="bg1"/>
                </a:solidFill>
              </a:rPr>
              <a:t>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4900" b="1" dirty="0">
                <a:solidFill>
                  <a:schemeClr val="bg1"/>
                </a:solidFill>
              </a:rPr>
              <a:t>THE HALL IS STRAIGHT OUT OUR SIDE DOOR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745517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IF YOU ARE INTERESTED IN HELPING OUT PLEASE SIGN-UP ON THE SHEET IN THE HALL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70" y="0"/>
            <a:ext cx="4578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6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750" y="884968"/>
            <a:ext cx="7137670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DID YOU KNOW?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WE HAVE A LIBRARY!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37403"/>
            <a:ext cx="745517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BOTH CHILDREN AND ADULT BOOKS ARE AVAILABLE TO SIGN-OUT IN THE PARLOUR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70" y="0"/>
            <a:ext cx="4572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0" y="330199"/>
            <a:ext cx="4896120" cy="1037368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WHAT’S NEW?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50" y="1899657"/>
            <a:ext cx="7092950" cy="1655762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SIGN UP TO OUR EMAIL LIST TO RECEIVE IMPORTANT NEWSLETTERS AND OTHER HELPFUL INFORMATION!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7950" y="4974003"/>
            <a:ext cx="112522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THE OFFICE TO SIGN UP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office@lacombeunitedchurch.ca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403-782-3148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24" y="330199"/>
            <a:ext cx="4708376" cy="31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5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0" y="330199"/>
            <a:ext cx="6165850" cy="103736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ORDER OF SERVICE: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50" y="1518657"/>
            <a:ext cx="11360150" cy="1655762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IF YOU ARE JOINING US IN PERSON TODAY, THE ORDER OF SERVICE CAN BE FOUND ON THE PEDESTAL OUTSIDE OUR MAIN ENTRANCE AND ON THE DOOR OF OUR SIDE ENTRANCE</a:t>
            </a:r>
          </a:p>
          <a:p>
            <a:pPr algn="l"/>
            <a:r>
              <a:rPr lang="en-US" sz="4400" dirty="0">
                <a:solidFill>
                  <a:schemeClr val="bg1"/>
                </a:solidFill>
              </a:rPr>
              <a:t>TO FOLLOW ALONG ONLINE PLEASE GO TO OUR WEBPAGE AT:</a:t>
            </a:r>
          </a:p>
          <a:p>
            <a:pPr algn="l"/>
            <a:r>
              <a:rPr lang="en-US" sz="4400" u="sng" dirty="0">
                <a:solidFill>
                  <a:schemeClr val="bg1"/>
                </a:solidFill>
              </a:rPr>
              <a:t>https://www.lacombeunitedchurch.ca/bulletin/</a:t>
            </a:r>
          </a:p>
        </p:txBody>
      </p:sp>
    </p:spTree>
    <p:extLst>
      <p:ext uri="{BB962C8B-B14F-4D97-AF65-F5344CB8AC3E}">
        <p14:creationId xmlns:p14="http://schemas.microsoft.com/office/powerpoint/2010/main" val="25693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900" y="4293056"/>
            <a:ext cx="11823700" cy="1655762"/>
          </a:xfrm>
        </p:spPr>
        <p:txBody>
          <a:bodyPr>
            <a:noAutofit/>
          </a:bodyPr>
          <a:lstStyle/>
          <a:p>
            <a:pPr algn="l"/>
            <a:r>
              <a:rPr lang="en-US" sz="4400">
                <a:solidFill>
                  <a:schemeClr val="bg1"/>
                </a:solidFill>
              </a:rPr>
              <a:t>PLEASE </a:t>
            </a:r>
            <a:r>
              <a:rPr lang="en-US" sz="4400" dirty="0">
                <a:solidFill>
                  <a:schemeClr val="bg1"/>
                </a:solidFill>
              </a:rPr>
              <a:t>SUBMIT YOUR REQUEST TO THE OFFICE:</a:t>
            </a:r>
          </a:p>
          <a:p>
            <a:pPr algn="l"/>
            <a:r>
              <a:rPr lang="en-US" sz="4400" dirty="0">
                <a:solidFill>
                  <a:schemeClr val="bg1"/>
                </a:solidFill>
              </a:rPr>
              <a:t>OFFICE@LACOMBEUNITEDCHURCH.CA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98" y="49032"/>
            <a:ext cx="4944802" cy="329653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15900" y="659931"/>
            <a:ext cx="6165850" cy="103736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ANNOUNCEMENTS: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15900" y="2167296"/>
            <a:ext cx="745517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</a:rPr>
              <a:t>DO YOU HAVE SOMETHING YOU’D LIKE ADVERTISED ON OUR POWERPOINT?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8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5DD135C-72F6-CDD5-A2DC-F25CC4F3E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7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89" y="0"/>
            <a:ext cx="12368389" cy="6957218"/>
          </a:xfrm>
        </p:spPr>
      </p:pic>
    </p:spTree>
    <p:extLst>
      <p:ext uri="{BB962C8B-B14F-4D97-AF65-F5344CB8AC3E}">
        <p14:creationId xmlns:p14="http://schemas.microsoft.com/office/powerpoint/2010/main" val="377141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4605E74-EAB9-BB20-7FBE-65300535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26226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outdoor, person&#10;&#10;Description automatically generated">
            <a:extLst>
              <a:ext uri="{FF2B5EF4-FFF2-40B4-BE49-F238E27FC236}">
                <a16:creationId xmlns:a16="http://schemas.microsoft.com/office/drawing/2014/main" id="{A7A7AFD3-C30C-3CAD-9BDF-E1D784A23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looking at a waterfall&#10;&#10;Description automatically generated with medium confidence">
            <a:extLst>
              <a:ext uri="{FF2B5EF4-FFF2-40B4-BE49-F238E27FC236}">
                <a16:creationId xmlns:a16="http://schemas.microsoft.com/office/drawing/2014/main" id="{2ACFCAB6-46F7-5527-68FE-8D0978435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51" y="-30179"/>
            <a:ext cx="12245652" cy="6888179"/>
          </a:xfrm>
        </p:spPr>
      </p:pic>
    </p:spTree>
    <p:extLst>
      <p:ext uri="{BB962C8B-B14F-4D97-AF65-F5344CB8AC3E}">
        <p14:creationId xmlns:p14="http://schemas.microsoft.com/office/powerpoint/2010/main" val="393803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60729" cy="69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2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3898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B04ED5B-155B-53C7-DBB6-CF2018F38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2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250</Words>
  <Application>Microsoft Office PowerPoint</Application>
  <PresentationFormat>Widescreen</PresentationFormat>
  <Paragraphs>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PRAYGROUND</vt:lpstr>
      <vt:lpstr>VISITING TODAY?</vt:lpstr>
      <vt:lpstr>TUNING IN!</vt:lpstr>
      <vt:lpstr>PLEASE JOIN US FOR  COFFEE &amp; FELLOWSHIP AFTER THE SERVICE!    THE HALL IS STRAIGHT OUT OUR SIDE DOOR</vt:lpstr>
      <vt:lpstr>DID YOU KNOW? WE HAVE A LIBRARY!</vt:lpstr>
      <vt:lpstr>WHAT’S NEW?</vt:lpstr>
      <vt:lpstr>ORDER OF SERVICE:</vt:lpstr>
      <vt:lpstr>ANNOUNCEMENTS: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Jana Figursky</cp:lastModifiedBy>
  <cp:revision>72</cp:revision>
  <cp:lastPrinted>2022-07-27T16:43:51Z</cp:lastPrinted>
  <dcterms:created xsi:type="dcterms:W3CDTF">2022-06-09T16:47:10Z</dcterms:created>
  <dcterms:modified xsi:type="dcterms:W3CDTF">2022-10-22T03:55:46Z</dcterms:modified>
</cp:coreProperties>
</file>